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9" r:id="rId8"/>
    <p:sldId id="298" r:id="rId9"/>
    <p:sldId id="300" r:id="rId10"/>
    <p:sldId id="2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25270" y="672238"/>
            <a:ext cx="10121369" cy="276652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Impact (Überschriften)"/>
                <a:cs typeface="Arial" panose="020B0604020202020204" pitchFamily="34" charset="0"/>
              </a:rPr>
              <a:t>Gefa</a:t>
            </a:r>
            <a:r>
              <a:rPr lang="de-DE" dirty="0" smtClean="0">
                <a:latin typeface="Impact (Überschriften)"/>
                <a:cs typeface="Arial" panose="020B0604020202020204" pitchFamily="34" charset="0"/>
              </a:rPr>
              <a:t>hr des Elektrischen Stroms</a:t>
            </a:r>
            <a:endParaRPr lang="de-DE" dirty="0">
              <a:latin typeface="Impact (Überschriften)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E-Learning Elektrosicherheit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2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Impact (Überschriften)"/>
                <a:cs typeface="Arial" panose="020B0604020202020204" pitchFamily="34" charset="0"/>
              </a:rPr>
              <a:t>Vielen Dank für die Teilnahme</a:t>
            </a:r>
            <a:endParaRPr lang="de-DE" dirty="0">
              <a:latin typeface="Impact (Überschriften)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E-Learning Elektrosicherheit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0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Kursübersicht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Gefahren des elektrischen Stroms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Durchströmungsunfall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Sekundärunfall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Brandentstehung durch elektrische Einrichtungen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Die Gefahren des elektrischen Stroms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Gefahren des elektrischen Stroms lassen sich in drei Kategorien einteilen.</a:t>
            </a:r>
          </a:p>
          <a:p>
            <a:pPr marL="457200" indent="-457200">
              <a:buAutoNum type="arabicPeriod"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Gefahren durch den Fluss des elektrischen Stroms über den menschlichen Körper (Durchströmungsunfall)</a:t>
            </a:r>
          </a:p>
          <a:p>
            <a:pPr marL="457200" indent="-457200">
              <a:buAutoNum type="arabicPeriod"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Verbrennungen durch die Einwirkung von Lichtbögen</a:t>
            </a:r>
          </a:p>
          <a:p>
            <a:pPr marL="457200" indent="-457200">
              <a:buAutoNum type="arabicPeriod"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Brandentstehung durch Kurzschlüsse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Durchströmungsunfall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Die Durchströmungsunfälle (der elektrische Schlag) sind die am häufigsten vorkommenden Gefahren in der Elektrotechnik. </a:t>
            </a:r>
          </a:p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Doch was ist ein Durchströmungsunfall?</a:t>
            </a:r>
          </a:p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Dieser kann sich dann ereignen, wenn ein Körperteil in einen Stromkreis eingebunden wird und damit teil diesen wird.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64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Durchströmungsunfall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05878" y="1837765"/>
            <a:ext cx="6393474" cy="37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Durchströmungsunfall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Die Schwere eines Durchströmungsunfalls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hängt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wesentlich von der Stärke des über den menschlichen Körper fließenden Stroms, vom Weg des Stromes durch den menschlichen Körper und von der Einwirkzeit ab.</a:t>
            </a:r>
          </a:p>
          <a:p>
            <a:pPr marL="0" indent="0">
              <a:buNone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Der elektrische Strom folgt auch beim Durchströmen durch den menschlichen Körper dem Ohm’schen Gesetz.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50 V Wechselspannung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kann mit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einem tödlichen Ausgang durch die Durchströmung gerechnet werden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7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Wirkung des Stroms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429843"/>
              </p:ext>
            </p:extLst>
          </p:nvPr>
        </p:nvGraphicFramePr>
        <p:xfrm>
          <a:off x="685800" y="2063750"/>
          <a:ext cx="10394950" cy="328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692">
                  <a:extLst>
                    <a:ext uri="{9D8B030D-6E8A-4147-A177-3AD203B41FA5}">
                      <a16:colId xmlns:a16="http://schemas.microsoft.com/office/drawing/2014/main" val="877710318"/>
                    </a:ext>
                  </a:extLst>
                </a:gridCol>
                <a:gridCol w="8385258">
                  <a:extLst>
                    <a:ext uri="{9D8B030D-6E8A-4147-A177-3AD203B41FA5}">
                      <a16:colId xmlns:a16="http://schemas.microsoft.com/office/drawing/2014/main" val="3004812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kern="1200" cap="non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Stromstärke</a:t>
                      </a:r>
                      <a:endParaRPr lang="de-DE" sz="2000" kern="1200" cap="non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cap="non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Wirkung auf den menschlichen Körper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5 mA</a:t>
                      </a:r>
                      <a:endParaRPr lang="de-DE" sz="20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Kribbeln und „leichter Schlag“ – daher nur geringe Einwirkung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09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– 15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Hier ist die </a:t>
                      </a:r>
                      <a:r>
                        <a:rPr lang="de-DE" sz="1800" b="1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Loslassgrenze</a:t>
                      </a:r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(Loslassen ist noch möglich, aber die Muskeln verkrampfen bereits)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9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15 mA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Muskelverkrampfung, Loslassen selbständig nicht mehr möglich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3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25 mA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Möglicher Herzstillstand, Blutdrucksteigerung, Herzunregelmäßigkeit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50 mA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Bewusstlosigkeit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3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80 mA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Herzkammerflimmern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3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3000 mA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Herzstillstand, innere und äußere Verbrennungen</a:t>
                      </a:r>
                      <a:endParaRPr lang="de-DE" sz="1800" b="1" kern="1200" cap="non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64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5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de-DE" sz="4900" kern="1200" cap="all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900" kern="1200" cap="all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Sekundärunfall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Bereits ein geringer Stromfluss unterhalb der "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Loslassgrenze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" (&lt; 15 mA), kann durch die damit verbundenen Schreckreaktionen und einen daraus resultierenden Sekundärunfall gefährlich sein. </a:t>
            </a:r>
            <a:endParaRPr 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Sekundärunfälle sind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durch strombedingte Reflexe und unkontrollierte Bewegungen des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Körpers. </a:t>
            </a:r>
          </a:p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Sekundärunfälle sind, das Stürzen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von Leitern, Abrutschen der Hand, ein Hineingreifen in bewegte Maschinenteile o. Ä.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8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de-DE" sz="4900" kern="1200" cap="all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Brandentstehung durch elektrische Einrichtungen</a:t>
            </a:r>
            <a:endParaRPr lang="de-DE" sz="4900" kern="1200" cap="all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Die Ursache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von Bränden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sind oft elektrische Kleingeräte. Eine Auswertung diverser Brandursachenstatistiken zeigt, dass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davon ausgegangen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werden kann,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dass "Elektrizität" die Ursache für jeden dritten Brand ist.</a:t>
            </a:r>
          </a:p>
          <a:p>
            <a:pPr marL="0" indent="0">
              <a:buNone/>
            </a:pP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Häufig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sind Kurzschlüsse und starke Erwärmung elektrischer </a:t>
            </a:r>
            <a:r>
              <a:rPr 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Geräte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die Ursache.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2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365</Words>
  <Application>Microsoft Office PowerPoint</Application>
  <PresentationFormat>Breitbild</PresentationFormat>
  <Paragraphs>46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Impact</vt:lpstr>
      <vt:lpstr>Impact (Überschriften)</vt:lpstr>
      <vt:lpstr>Wichtiges Ereignis</vt:lpstr>
      <vt:lpstr>Gefahr des Elektrischen Stroms</vt:lpstr>
      <vt:lpstr>Kursübersicht</vt:lpstr>
      <vt:lpstr>Die Gefahren des elektrischen Stroms</vt:lpstr>
      <vt:lpstr>Der Durchströmungsunfall</vt:lpstr>
      <vt:lpstr>Der Durchströmungsunfall</vt:lpstr>
      <vt:lpstr>Der Durchströmungsunfall</vt:lpstr>
      <vt:lpstr>Wirkung des Stroms</vt:lpstr>
      <vt:lpstr>Der Sekundärunfall</vt:lpstr>
      <vt:lpstr>Brandentstehung durch elektrische Einrichtungen</vt:lpstr>
      <vt:lpstr>Vielen Dank für die Teilnahme</vt:lpstr>
    </vt:vector>
  </TitlesOfParts>
  <Company>manroland web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Arbeiten im spannungsfreien Zustand und AiN</dc:title>
  <dc:creator>Schalk, Thomas OSE</dc:creator>
  <cp:lastModifiedBy>Schalk, Thomas OSE</cp:lastModifiedBy>
  <cp:revision>16</cp:revision>
  <dcterms:created xsi:type="dcterms:W3CDTF">2021-03-19T11:44:42Z</dcterms:created>
  <dcterms:modified xsi:type="dcterms:W3CDTF">2021-09-01T07:35:50Z</dcterms:modified>
</cp:coreProperties>
</file>